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5" r:id="rId3"/>
    <p:sldId id="272" r:id="rId4"/>
    <p:sldId id="279" r:id="rId5"/>
    <p:sldId id="274" r:id="rId6"/>
    <p:sldId id="286" r:id="rId7"/>
    <p:sldId id="260" r:id="rId8"/>
    <p:sldId id="284" r:id="rId9"/>
    <p:sldId id="261" r:id="rId10"/>
    <p:sldId id="281" r:id="rId11"/>
    <p:sldId id="282" r:id="rId12"/>
    <p:sldId id="264" r:id="rId13"/>
    <p:sldId id="276" r:id="rId14"/>
    <p:sldId id="265" r:id="rId15"/>
    <p:sldId id="287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8C8"/>
    <a:srgbClr val="A5A5A5"/>
    <a:srgbClr val="D1724F"/>
    <a:srgbClr val="FBB768"/>
    <a:srgbClr val="FEDBB0"/>
    <a:srgbClr val="FECC90"/>
    <a:srgbClr val="FEDFB6"/>
    <a:srgbClr val="FEB96A"/>
    <a:srgbClr val="F39547"/>
    <a:srgbClr val="BE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1" autoAdjust="0"/>
    <p:restoredTop sz="96556"/>
  </p:normalViewPr>
  <p:slideViewPr>
    <p:cSldViewPr snapToGrid="0">
      <p:cViewPr>
        <p:scale>
          <a:sx n="100" d="100"/>
          <a:sy n="100" d="100"/>
        </p:scale>
        <p:origin x="-1579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28/12/2022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‹N›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1993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13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39465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2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9.gif"/><Relationship Id="rId21" Type="http://schemas.openxmlformats.org/officeDocument/2006/relationships/image" Target="../media/image75.png"/><Relationship Id="rId7" Type="http://schemas.openxmlformats.org/officeDocument/2006/relationships/image" Target="../media/image2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0.pn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5.svg"/><Relationship Id="rId5" Type="http://schemas.openxmlformats.org/officeDocument/2006/relationships/image" Target="../media/image61.gif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60.gif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80.png"/><Relationship Id="rId7" Type="http://schemas.openxmlformats.org/officeDocument/2006/relationships/image" Target="../media/image1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microsoft.com/office/2007/relationships/hdphoto" Target="../media/hdphoto7.wdp"/><Relationship Id="rId10" Type="http://schemas.openxmlformats.org/officeDocument/2006/relationships/image" Target="../media/image84.jfif"/><Relationship Id="rId4" Type="http://schemas.openxmlformats.org/officeDocument/2006/relationships/image" Target="../media/image81.png"/><Relationship Id="rId9" Type="http://schemas.openxmlformats.org/officeDocument/2006/relationships/image" Target="../media/image8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microsoft.com/office/2007/relationships/hdphoto" Target="../media/hdphoto3.wdp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A2B5B8D-692E-BF83-7FE6-4046218F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E01A4-516E-FE07-19AD-F0903890B9B4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2968F-76C7-DCBD-B7E8-08917B7827F2}"/>
              </a:ext>
            </a:extLst>
          </p:cNvPr>
          <p:cNvSpPr txBox="1"/>
          <p:nvPr/>
        </p:nvSpPr>
        <p:spPr>
          <a:xfrm>
            <a:off x="7632442" y="6067030"/>
            <a:ext cx="40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By Pack-A-Punch</a:t>
            </a:r>
          </a:p>
        </p:txBody>
      </p:sp>
    </p:spTree>
    <p:extLst>
      <p:ext uri="{BB962C8B-B14F-4D97-AF65-F5344CB8AC3E}">
        <p14:creationId xmlns:p14="http://schemas.microsoft.com/office/powerpoint/2010/main" val="501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3" name="Connettore 2 13">
            <a:extLst>
              <a:ext uri="{FF2B5EF4-FFF2-40B4-BE49-F238E27FC236}">
                <a16:creationId xmlns:a16="http://schemas.microsoft.com/office/drawing/2014/main" id="{7D25C928-7BCC-7B37-555C-B60BE9823B8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4C2B294-8547-85B7-5561-015FDB31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47DA37-3B1B-453A-617F-BB2228CD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38" name="CasellaDiTesto 19">
            <a:extLst>
              <a:ext uri="{FF2B5EF4-FFF2-40B4-BE49-F238E27FC236}">
                <a16:creationId xmlns:a16="http://schemas.microsoft.com/office/drawing/2014/main" id="{C47DDD91-C448-8374-C052-0AD76FE62E04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CFCCCD-6FB5-AFB5-9DA0-882199E1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7244B87-477E-A812-8661-8652A9F05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44" name="Connettore 2 13">
            <a:extLst>
              <a:ext uri="{FF2B5EF4-FFF2-40B4-BE49-F238E27FC236}">
                <a16:creationId xmlns:a16="http://schemas.microsoft.com/office/drawing/2014/main" id="{62EFAA7C-3D44-ACCF-A1C3-DFD49AA6087B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19">
            <a:extLst>
              <a:ext uri="{FF2B5EF4-FFF2-40B4-BE49-F238E27FC236}">
                <a16:creationId xmlns:a16="http://schemas.microsoft.com/office/drawing/2014/main" id="{7718A929-473F-B8B3-981D-E57371A3A4FC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3063E816-F993-F6FD-0B72-03BFFE2D8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405A23DC-D138-8A83-3358-D042E4EAC331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3B5FB44-FCFD-38E8-35C7-3FE72D737811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47B0DB2A-232A-7FB8-AB1A-36F7D307B6C9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305768F2-C3DA-19B9-68C8-5FE4F6E088A0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6A6300BF-688B-637F-F2CD-23ED28C84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68 -0.20602 L -2.70833E-6 4.44444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103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1081 0.20602 L 1.25E-6 2.9629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21094 -0.20602 L 3.95833E-6 4.44444E-6 " pathEditMode="relative" rAng="0" ptsTypes="AA">
                                      <p:cBhvr>
                                        <p:cTn id="19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3" grpId="0" animBg="1"/>
      <p:bldP spid="53" grpId="1" animBg="1"/>
      <p:bldP spid="52" grpId="0" animBg="1"/>
      <p:bldP spid="5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39C573-9F99-3C71-13A9-E5F2917A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979" y="1738654"/>
            <a:ext cx="2319551" cy="412364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0F439B2-1BD0-1839-F472-A79561DA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D0D4E-1FFA-7FE9-CCA3-CECCFE62B52F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62C22C-F409-E1D9-CFC6-1A7368FE7226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7E4ED29-560B-EA8A-20E2-00CCBC0EC33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7E106E-F60E-1896-6759-AFD9D6E72FA7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3B1DF-DC6D-95BA-5804-EE4AF1F9914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2C36A7-5915-FEC2-0FA5-4968B030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29" y="2023200"/>
            <a:ext cx="228047" cy="278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3E024-EB76-EC63-6583-8923642D0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4" y="2023200"/>
            <a:ext cx="228047" cy="278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B37231-4005-DD97-16D5-3D8519F82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3" y="2023200"/>
            <a:ext cx="228047" cy="278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F150F6-FEEA-FF55-46BA-6B33A9628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00" y="2023200"/>
            <a:ext cx="1641196" cy="293622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3438D1-7779-60CB-B16C-D9A935298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132" y="1737859"/>
            <a:ext cx="2319552" cy="4123648"/>
          </a:xfrm>
          <a:prstGeom prst="rect">
            <a:avLst/>
          </a:prstGeom>
        </p:spPr>
      </p:pic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2717F0-B28C-9065-0746-E55A33D95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3114" y="1738654"/>
            <a:ext cx="2319551" cy="4123646"/>
          </a:xfrm>
          <a:prstGeom prst="rect">
            <a:avLst/>
          </a:prstGeom>
        </p:spPr>
      </p:pic>
      <p:sp>
        <p:nvSpPr>
          <p:cNvPr id="32" name="Parentesi quadra chiusa 25">
            <a:extLst>
              <a:ext uri="{FF2B5EF4-FFF2-40B4-BE49-F238E27FC236}">
                <a16:creationId xmlns:a16="http://schemas.microsoft.com/office/drawing/2014/main" id="{DDB56433-4687-75CD-A980-F5683F14AFD0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1">
            <a:extLst>
              <a:ext uri="{FF2B5EF4-FFF2-40B4-BE49-F238E27FC236}">
                <a16:creationId xmlns:a16="http://schemas.microsoft.com/office/drawing/2014/main" id="{E2D8F90A-2C71-84DF-25C2-7F1F708938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18" y="5192392"/>
            <a:ext cx="896782" cy="15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97939-CBC8-27BD-5044-32AE964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25" y="4094240"/>
            <a:ext cx="3622385" cy="239077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946E41-AD84-7D58-DF76-C93353C15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96" y="94965"/>
            <a:ext cx="3597393" cy="23802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5280337-733D-4AD6-7EAD-77A53C51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510" y="4094240"/>
            <a:ext cx="3622385" cy="2402849"/>
          </a:xfrm>
          <a:prstGeom prst="rect">
            <a:avLst/>
          </a:prstGeom>
          <a:ln>
            <a:solidFill>
              <a:srgbClr val="FEB96A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011CE14-B535-DD11-DAB8-ADAEB9868CBC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51890337-8AB6-B25D-3F41-06530756AA3E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configurazioni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BF3BEE-F488-64B0-614C-A03B26CD3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913" y="2584491"/>
            <a:ext cx="1586025" cy="1555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ADC0B-E3DF-59AD-DE72-F8DF26226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083" y="2538789"/>
            <a:ext cx="2755480" cy="15554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EA25483-4375-14FE-0CAF-A46D4D69B9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FBE0170-B846-5B86-B45A-2EEC9783C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D4994395-092C-7DA8-5AC9-4CBA7FB8ED0B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9236B7-6659-85DA-2505-7C651FF4E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F5016-6123-C3DF-2CBC-2A4AFF3CBD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1A8FC2A-B05F-AC89-6B24-6B43EE6901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7A6BF-44DA-53C0-64EC-F33488BE6FD6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2C3C9952-70AB-62DD-EC7B-D125A2DA99AD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A9B1C3C-0261-5A23-2F2B-E95D843AE293}"/>
              </a:ext>
            </a:extLst>
          </p:cNvPr>
          <p:cNvPicPr/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DB2EDD6-FF82-6C76-031A-A8456D6E524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9BFCD8-1953-85E0-D6D6-0E8482866C6D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B11BA4-B3E0-E9CD-051F-B1000CE5B9D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FE70E1B-B488-DB9F-5B67-58182CC872D1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  <p:pic>
        <p:nvPicPr>
          <p:cNvPr id="3" name="Elemento grafico 7">
            <a:extLst>
              <a:ext uri="{FF2B5EF4-FFF2-40B4-BE49-F238E27FC236}">
                <a16:creationId xmlns:a16="http://schemas.microsoft.com/office/drawing/2014/main" id="{B63358EC-8530-DA21-0198-60DBF09DB5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22222E-6 L -0.09322 -0.00023 " pathEditMode="relative" rAng="0" ptsTypes="AA">
                                      <p:cBhvr>
                                        <p:cTn id="62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-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13776 0.00047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0" grpId="0"/>
      <p:bldP spid="20" grpId="1"/>
      <p:bldP spid="4" grpId="0"/>
      <p:bldP spid="4" grpId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EE80CC4-2081-9A90-1760-0CF5F87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9" name="Google Shape;2523;p65">
            <a:extLst>
              <a:ext uri="{FF2B5EF4-FFF2-40B4-BE49-F238E27FC236}">
                <a16:creationId xmlns:a16="http://schemas.microsoft.com/office/drawing/2014/main" id="{53529D6E-0ACC-380D-4A4E-544E815E0017}"/>
              </a:ext>
            </a:extLst>
          </p:cNvPr>
          <p:cNvSpPr>
            <a:spLocks noChangeAspect="1"/>
          </p:cNvSpPr>
          <p:nvPr/>
        </p:nvSpPr>
        <p:spPr>
          <a:xfrm>
            <a:off x="2642023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23;p65">
            <a:extLst>
              <a:ext uri="{FF2B5EF4-FFF2-40B4-BE49-F238E27FC236}">
                <a16:creationId xmlns:a16="http://schemas.microsoft.com/office/drawing/2014/main" id="{1E9541D6-0D39-D805-D2A9-90CEF9E9F7E5}"/>
              </a:ext>
            </a:extLst>
          </p:cNvPr>
          <p:cNvSpPr>
            <a:spLocks noChangeAspect="1"/>
          </p:cNvSpPr>
          <p:nvPr/>
        </p:nvSpPr>
        <p:spPr>
          <a:xfrm>
            <a:off x="5116924" y="296897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23;p65">
            <a:extLst>
              <a:ext uri="{FF2B5EF4-FFF2-40B4-BE49-F238E27FC236}">
                <a16:creationId xmlns:a16="http://schemas.microsoft.com/office/drawing/2014/main" id="{787C114A-EE4B-B25E-3327-80B9BB9183B4}"/>
              </a:ext>
            </a:extLst>
          </p:cNvPr>
          <p:cNvSpPr>
            <a:spLocks noChangeAspect="1"/>
          </p:cNvSpPr>
          <p:nvPr/>
        </p:nvSpPr>
        <p:spPr>
          <a:xfrm>
            <a:off x="7636744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3">
            <a:extLst>
              <a:ext uri="{FF2B5EF4-FFF2-40B4-BE49-F238E27FC236}">
                <a16:creationId xmlns:a16="http://schemas.microsoft.com/office/drawing/2014/main" id="{44CC273A-AEA3-B287-EEE8-2BCC9F525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4939696"/>
            <a:ext cx="1343630" cy="1800684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62DBB52-7A79-438F-4204-2E698740969E}"/>
              </a:ext>
            </a:extLst>
          </p:cNvPr>
          <p:cNvGrpSpPr/>
          <p:nvPr/>
        </p:nvGrpSpPr>
        <p:grpSpPr>
          <a:xfrm rot="18900000">
            <a:off x="1985965" y="1196280"/>
            <a:ext cx="2671593" cy="2671593"/>
            <a:chOff x="1985965" y="1196280"/>
            <a:chExt cx="2671593" cy="2671593"/>
          </a:xfrm>
        </p:grpSpPr>
        <p:sp>
          <p:nvSpPr>
            <p:cNvPr id="18" name="Google Shape;2524;p65">
              <a:extLst>
                <a:ext uri="{FF2B5EF4-FFF2-40B4-BE49-F238E27FC236}">
                  <a16:creationId xmlns:a16="http://schemas.microsoft.com/office/drawing/2014/main" id="{7CB3E994-0A42-DACC-633D-14A2DE354C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2594" y="1844117"/>
              <a:ext cx="1385351" cy="1385351"/>
            </a:xfrm>
            <a:prstGeom prst="blockArc">
              <a:avLst>
                <a:gd name="adj1" fmla="val 16205289"/>
                <a:gd name="adj2" fmla="val 18937974"/>
                <a:gd name="adj3" fmla="val 36650"/>
              </a:avLst>
            </a:prstGeom>
            <a:solidFill>
              <a:srgbClr val="D6937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E994FDAD-2B07-EB58-851C-78B9BE9BDB62}"/>
                </a:ext>
              </a:extLst>
            </p:cNvPr>
            <p:cNvSpPr/>
            <p:nvPr/>
          </p:nvSpPr>
          <p:spPr>
            <a:xfrm>
              <a:off x="1985965" y="1196280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BE5BBE90-630B-7E67-2CF7-861C207DF290}"/>
              </a:ext>
            </a:extLst>
          </p:cNvPr>
          <p:cNvSpPr/>
          <p:nvPr/>
        </p:nvSpPr>
        <p:spPr>
          <a:xfrm>
            <a:off x="2612897" y="1800860"/>
            <a:ext cx="722126" cy="1496060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5" name="Arco a tutto sesto 14">
            <a:extLst>
              <a:ext uri="{FF2B5EF4-FFF2-40B4-BE49-F238E27FC236}">
                <a16:creationId xmlns:a16="http://schemas.microsoft.com/office/drawing/2014/main" id="{234E488D-4E06-8291-2B02-FA0070D09CBD}"/>
              </a:ext>
            </a:extLst>
          </p:cNvPr>
          <p:cNvSpPr/>
          <p:nvPr/>
        </p:nvSpPr>
        <p:spPr>
          <a:xfrm rot="16200000">
            <a:off x="2628332" y="1843792"/>
            <a:ext cx="1395429" cy="1386000"/>
          </a:xfrm>
          <a:prstGeom prst="blockArc">
            <a:avLst>
              <a:gd name="adj1" fmla="val 10674906"/>
              <a:gd name="adj2" fmla="val 92685"/>
              <a:gd name="adj3" fmla="val 123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06CB5CF-8D47-E526-2883-FE93DCD0642E}"/>
              </a:ext>
            </a:extLst>
          </p:cNvPr>
          <p:cNvGrpSpPr/>
          <p:nvPr/>
        </p:nvGrpSpPr>
        <p:grpSpPr>
          <a:xfrm rot="15300000">
            <a:off x="4467400" y="2323034"/>
            <a:ext cx="2671593" cy="2671593"/>
            <a:chOff x="4467400" y="2323034"/>
            <a:chExt cx="2671593" cy="2671593"/>
          </a:xfrm>
        </p:grpSpPr>
        <p:sp>
          <p:nvSpPr>
            <p:cNvPr id="17" name="Google Shape;2524;p65">
              <a:extLst>
                <a:ext uri="{FF2B5EF4-FFF2-40B4-BE49-F238E27FC236}">
                  <a16:creationId xmlns:a16="http://schemas.microsoft.com/office/drawing/2014/main" id="{25324FB2-6215-2D42-6CE6-1CBCE4EF7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17573" y="2964127"/>
              <a:ext cx="1390202" cy="1390202"/>
            </a:xfrm>
            <a:prstGeom prst="blockArc">
              <a:avLst>
                <a:gd name="adj1" fmla="val 16205289"/>
                <a:gd name="adj2" fmla="val 835230"/>
                <a:gd name="adj3" fmla="val 34501"/>
              </a:avLst>
            </a:prstGeom>
            <a:solidFill>
              <a:srgbClr val="E6B789"/>
            </a:solidFill>
            <a:ln w="9525" cap="flat" cmpd="sng">
              <a:solidFill>
                <a:srgbClr val="E6B7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3041A04F-3D8C-B83A-4033-A52FE69B02E2}"/>
                </a:ext>
              </a:extLst>
            </p:cNvPr>
            <p:cNvSpPr/>
            <p:nvPr/>
          </p:nvSpPr>
          <p:spPr>
            <a:xfrm>
              <a:off x="4467400" y="2323034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7C6DA0F0-8603-0E33-5364-F22FA6460BA0}"/>
              </a:ext>
            </a:extLst>
          </p:cNvPr>
          <p:cNvSpPr/>
          <p:nvPr/>
        </p:nvSpPr>
        <p:spPr>
          <a:xfrm>
            <a:off x="5054600" y="2926080"/>
            <a:ext cx="750954" cy="1463039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1" name="Arco a tutto sesto 30">
            <a:extLst>
              <a:ext uri="{FF2B5EF4-FFF2-40B4-BE49-F238E27FC236}">
                <a16:creationId xmlns:a16="http://schemas.microsoft.com/office/drawing/2014/main" id="{997C1FD6-844A-FE5C-F726-44A1401E0EB1}"/>
              </a:ext>
            </a:extLst>
          </p:cNvPr>
          <p:cNvSpPr/>
          <p:nvPr/>
        </p:nvSpPr>
        <p:spPr>
          <a:xfrm rot="16200000">
            <a:off x="5089797" y="2971376"/>
            <a:ext cx="1399956" cy="1386000"/>
          </a:xfrm>
          <a:prstGeom prst="blockArc">
            <a:avLst>
              <a:gd name="adj1" fmla="val 10678107"/>
              <a:gd name="adj2" fmla="val 143010"/>
              <a:gd name="adj3" fmla="val 12464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A9FC815-6439-05DB-5DFE-F6F909D5B65E}"/>
              </a:ext>
            </a:extLst>
          </p:cNvPr>
          <p:cNvGrpSpPr/>
          <p:nvPr/>
        </p:nvGrpSpPr>
        <p:grpSpPr>
          <a:xfrm rot="9308394">
            <a:off x="6981138" y="1212188"/>
            <a:ext cx="2673404" cy="2673404"/>
            <a:chOff x="6984946" y="1213093"/>
            <a:chExt cx="2671593" cy="2671593"/>
          </a:xfrm>
        </p:grpSpPr>
        <p:sp>
          <p:nvSpPr>
            <p:cNvPr id="13" name="Google Shape;2524;p65">
              <a:extLst>
                <a:ext uri="{FF2B5EF4-FFF2-40B4-BE49-F238E27FC236}">
                  <a16:creationId xmlns:a16="http://schemas.microsoft.com/office/drawing/2014/main" id="{02ED26DD-33AC-3FA4-D789-B8E74B22B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7393" y="1844117"/>
              <a:ext cx="1385351" cy="1385351"/>
            </a:xfrm>
            <a:prstGeom prst="blockArc">
              <a:avLst>
                <a:gd name="adj1" fmla="val 16205289"/>
                <a:gd name="adj2" fmla="val 6899092"/>
                <a:gd name="adj3" fmla="val 36784"/>
              </a:avLst>
            </a:prstGeom>
            <a:solidFill>
              <a:srgbClr val="E6A677"/>
            </a:solidFill>
            <a:ln w="9525" cap="flat" cmpd="sng">
              <a:solidFill>
                <a:srgbClr val="E6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258F14B-57B9-39C2-6792-B2E82F38E218}"/>
                </a:ext>
              </a:extLst>
            </p:cNvPr>
            <p:cNvSpPr/>
            <p:nvPr/>
          </p:nvSpPr>
          <p:spPr>
            <a:xfrm>
              <a:off x="6984946" y="1213093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44" name="Rettangolo 43">
            <a:extLst>
              <a:ext uri="{FF2B5EF4-FFF2-40B4-BE49-F238E27FC236}">
                <a16:creationId xmlns:a16="http://schemas.microsoft.com/office/drawing/2014/main" id="{FBBD12AC-4B8D-D0A3-48FE-F5CEB8542E6A}"/>
              </a:ext>
            </a:extLst>
          </p:cNvPr>
          <p:cNvSpPr/>
          <p:nvPr/>
        </p:nvSpPr>
        <p:spPr>
          <a:xfrm>
            <a:off x="7527190" y="1759777"/>
            <a:ext cx="793553" cy="911033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0" name="Forma a L 49">
            <a:extLst>
              <a:ext uri="{FF2B5EF4-FFF2-40B4-BE49-F238E27FC236}">
                <a16:creationId xmlns:a16="http://schemas.microsoft.com/office/drawing/2014/main" id="{E28C3B03-5749-208B-B6ED-09D680A7747B}"/>
              </a:ext>
            </a:extLst>
          </p:cNvPr>
          <p:cNvSpPr/>
          <p:nvPr/>
        </p:nvSpPr>
        <p:spPr>
          <a:xfrm>
            <a:off x="7489679" y="1759777"/>
            <a:ext cx="1551178" cy="1617980"/>
          </a:xfrm>
          <a:prstGeom prst="corner">
            <a:avLst>
              <a:gd name="adj1" fmla="val 44269"/>
              <a:gd name="adj2" fmla="val 53354"/>
            </a:avLst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43" name="Arco a tutto sesto 42">
            <a:extLst>
              <a:ext uri="{FF2B5EF4-FFF2-40B4-BE49-F238E27FC236}">
                <a16:creationId xmlns:a16="http://schemas.microsoft.com/office/drawing/2014/main" id="{CAA7ADD8-9999-6911-F313-C2CC4AA49D88}"/>
              </a:ext>
            </a:extLst>
          </p:cNvPr>
          <p:cNvSpPr/>
          <p:nvPr/>
        </p:nvSpPr>
        <p:spPr>
          <a:xfrm rot="16200000">
            <a:off x="7624143" y="1856172"/>
            <a:ext cx="1393200" cy="1368000"/>
          </a:xfrm>
          <a:prstGeom prst="blockArc">
            <a:avLst>
              <a:gd name="adj1" fmla="val 15191355"/>
              <a:gd name="adj2" fmla="val 105167"/>
              <a:gd name="adj3" fmla="val 12293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51" name="Arco a tutto sesto 50">
            <a:extLst>
              <a:ext uri="{FF2B5EF4-FFF2-40B4-BE49-F238E27FC236}">
                <a16:creationId xmlns:a16="http://schemas.microsoft.com/office/drawing/2014/main" id="{9E01A357-B252-87BC-FBA2-D3BD6065E95C}"/>
              </a:ext>
            </a:extLst>
          </p:cNvPr>
          <p:cNvSpPr/>
          <p:nvPr/>
        </p:nvSpPr>
        <p:spPr>
          <a:xfrm rot="16200000">
            <a:off x="7623094" y="1833997"/>
            <a:ext cx="1413687" cy="1391864"/>
          </a:xfrm>
          <a:prstGeom prst="blockArc">
            <a:avLst>
              <a:gd name="adj1" fmla="val 6029015"/>
              <a:gd name="adj2" fmla="val 16289958"/>
              <a:gd name="adj3" fmla="val 12289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19" name="Google Shape;2521;p65">
            <a:extLst>
              <a:ext uri="{FF2B5EF4-FFF2-40B4-BE49-F238E27FC236}">
                <a16:creationId xmlns:a16="http://schemas.microsoft.com/office/drawing/2014/main" id="{2E4259D1-7919-68A9-B5B5-286D57E1C4BC}"/>
              </a:ext>
            </a:extLst>
          </p:cNvPr>
          <p:cNvSpPr txBox="1">
            <a:spLocks/>
          </p:cNvSpPr>
          <p:nvPr/>
        </p:nvSpPr>
        <p:spPr>
          <a:xfrm>
            <a:off x="7068994" y="3229469"/>
            <a:ext cx="2521500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Applicazioni in AR</a:t>
            </a:r>
          </a:p>
        </p:txBody>
      </p:sp>
      <p:sp>
        <p:nvSpPr>
          <p:cNvPr id="8" name="Google Shape;2521;p65">
            <a:extLst>
              <a:ext uri="{FF2B5EF4-FFF2-40B4-BE49-F238E27FC236}">
                <a16:creationId xmlns:a16="http://schemas.microsoft.com/office/drawing/2014/main" id="{3B994465-62F2-5722-3229-9944F93D528D}"/>
              </a:ext>
            </a:extLst>
          </p:cNvPr>
          <p:cNvSpPr txBox="1">
            <a:spLocks/>
          </p:cNvSpPr>
          <p:nvPr/>
        </p:nvSpPr>
        <p:spPr>
          <a:xfrm>
            <a:off x="4549174" y="435432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7" name="Google Shape;2519;p65">
            <a:extLst>
              <a:ext uri="{FF2B5EF4-FFF2-40B4-BE49-F238E27FC236}">
                <a16:creationId xmlns:a16="http://schemas.microsoft.com/office/drawing/2014/main" id="{9C3C4ADB-7DBC-4B66-6011-2DD62E54360F}"/>
              </a:ext>
            </a:extLst>
          </p:cNvPr>
          <p:cNvSpPr txBox="1">
            <a:spLocks/>
          </p:cNvSpPr>
          <p:nvPr/>
        </p:nvSpPr>
        <p:spPr>
          <a:xfrm>
            <a:off x="2027349" y="3144300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</p:spTree>
    <p:extLst>
      <p:ext uri="{BB962C8B-B14F-4D97-AF65-F5344CB8AC3E}">
        <p14:creationId xmlns:p14="http://schemas.microsoft.com/office/powerpoint/2010/main" val="28060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300000">
                                      <p:cBhvr>
                                        <p:cTn id="18" dur="116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3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30" grpId="0" animBg="1"/>
      <p:bldP spid="31" grpId="0" animBg="1"/>
      <p:bldP spid="44" grpId="0" animBg="1"/>
      <p:bldP spid="50" grpId="0" animBg="1"/>
      <p:bldP spid="43" grpId="0" animBg="1"/>
      <p:bldP spid="51" grpId="0" animBg="1"/>
      <p:bldP spid="19" grpId="0"/>
      <p:bldP spid="8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7">
            <a:extLst>
              <a:ext uri="{FF2B5EF4-FFF2-40B4-BE49-F238E27FC236}">
                <a16:creationId xmlns:a16="http://schemas.microsoft.com/office/drawing/2014/main" id="{A2C3D363-5EAE-21C0-61F1-FEB863397193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>
              <a:alphaModFix/>
            </a:blip>
            <a:srcRect/>
            <a:stretch>
              <a:fillRect l="-974" t="1789" r="-974" b="-17925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Il 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1DEBF2-1795-14D9-1F84-A6EC0783A032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F0F559-3522-92BE-652F-C8C23B088670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7D093-6A41-1C1A-3F7B-BB2CDCCE3FB3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1BB34-ABA9-5B67-0E4D-F74886172777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DF08D-C7C9-3DAD-8050-7B58895B0320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1FA3E2A7-D2B8-CE48-2A90-EA5732B0803D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7">
            <a:extLst>
              <a:ext uri="{FF2B5EF4-FFF2-40B4-BE49-F238E27FC236}">
                <a16:creationId xmlns:a16="http://schemas.microsoft.com/office/drawing/2014/main" id="{3131E89F-1F3E-0839-EDAD-8627F6127DE6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2479" t="-5570" r="-2479" b="-1297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7">
            <a:extLst>
              <a:ext uri="{FF2B5EF4-FFF2-40B4-BE49-F238E27FC236}">
                <a16:creationId xmlns:a16="http://schemas.microsoft.com/office/drawing/2014/main" id="{D2378832-1DE8-FB45-CE6A-1D21FB1B8D8D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6"/>
            <a:srcRect/>
            <a:stretch>
              <a:fillRect l="-3705" t="1910" r="-3705" b="1910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78836BE-56DC-2252-308B-C035E77F9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Hexagon 7">
            <a:extLst>
              <a:ext uri="{FF2B5EF4-FFF2-40B4-BE49-F238E27FC236}">
                <a16:creationId xmlns:a16="http://schemas.microsoft.com/office/drawing/2014/main" id="{9D2DA173-92AC-7975-3B60-A3DF1E76DA3D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9"/>
            <a:srcRect/>
            <a:stretch>
              <a:fillRect l="-1004" r="-8290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7">
            <a:extLst>
              <a:ext uri="{FF2B5EF4-FFF2-40B4-BE49-F238E27FC236}">
                <a16:creationId xmlns:a16="http://schemas.microsoft.com/office/drawing/2014/main" id="{8A9824B8-F824-F12D-F5B9-50FC042EE0D0}"/>
              </a:ext>
            </a:extLst>
          </p:cNvPr>
          <p:cNvSpPr/>
          <p:nvPr/>
        </p:nvSpPr>
        <p:spPr>
          <a:xfrm rot="16200000">
            <a:off x="6310724" y="453324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0"/>
            <a:srcRect/>
            <a:stretch>
              <a:fillRect l="-974" t="1789" r="-974" b="-17925"/>
            </a:stretch>
          </a:blipFill>
          <a:ln w="57150">
            <a:solidFill>
              <a:srgbClr val="D1724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sellaDiTesto 11">
            <a:extLst>
              <a:ext uri="{FF2B5EF4-FFF2-40B4-BE49-F238E27FC236}">
                <a16:creationId xmlns:a16="http://schemas.microsoft.com/office/drawing/2014/main" id="{F9480493-A929-368E-1763-A6193C89A6E3}"/>
              </a:ext>
            </a:extLst>
          </p:cNvPr>
          <p:cNvSpPr txBox="1"/>
          <p:nvPr/>
        </p:nvSpPr>
        <p:spPr>
          <a:xfrm>
            <a:off x="8476702" y="539373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Francesco Paglia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944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1 0.2963 L -1.875E-6 0.00024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14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77 0.2963 L -0.00078 -3.703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1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41 0 L 3.54167E-6 0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99 -0.31389 L -4.375E-6 -0.00139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156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00231 L -6.25E-7 3.33333E-6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59 -0.30509 L -0.00039 0.00093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9" grpId="0"/>
      <p:bldP spid="10" grpId="0"/>
      <p:bldP spid="11" grpId="0"/>
      <p:bldP spid="12" grpId="0"/>
      <p:bldP spid="14" grpId="0"/>
      <p:bldP spid="8" grpId="0" animBg="1"/>
      <p:bldP spid="8" grpId="1" animBg="1"/>
      <p:bldP spid="25" grpId="0" animBg="1"/>
      <p:bldP spid="25" grpId="1" animBg="1"/>
      <p:bldP spid="29" grpId="0" animBg="1"/>
      <p:bldP spid="29" grpId="1" animBg="1"/>
      <p:bldP spid="33" grpId="0" animBg="1"/>
      <p:bldP spid="33" grpId="1" animBg="1"/>
      <p:bldP spid="5" grpId="1" animBg="1"/>
      <p:bldP spid="5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42">
            <a:extLst>
              <a:ext uri="{FF2B5EF4-FFF2-40B4-BE49-F238E27FC236}">
                <a16:creationId xmlns:a16="http://schemas.microsoft.com/office/drawing/2014/main" id="{83171038-DEBC-6CDC-88E0-E64BFA39FC20}"/>
              </a:ext>
            </a:extLst>
          </p:cNvPr>
          <p:cNvSpPr txBox="1">
            <a:spLocks/>
          </p:cNvSpPr>
          <p:nvPr/>
        </p:nvSpPr>
        <p:spPr>
          <a:xfrm>
            <a:off x="7231225" y="6018763"/>
            <a:ext cx="4960775" cy="75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i="1" dirty="0">
                <a:solidFill>
                  <a:srgbClr val="434343"/>
                </a:solidFill>
                <a:latin typeface="Josefin Sans" pitchFamily="2" charset="77"/>
                <a:cs typeface="Aharoni" panose="02010803020104030203" pitchFamily="2" charset="-79"/>
              </a:rPr>
              <a:t>Grazie per l’attenzione</a:t>
            </a:r>
            <a:endParaRPr lang="it-IT" sz="1100" i="1" dirty="0">
              <a:solidFill>
                <a:srgbClr val="434343"/>
              </a:solidFill>
              <a:latin typeface="Josefin Sans" pitchFamily="2" charset="77"/>
              <a:cs typeface="Aharoni" panose="02010803020104030203" pitchFamily="2" charset="-79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magine 2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E9CE6A6D-D48F-A934-F2AB-7CC37BAF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6" y="1606771"/>
            <a:ext cx="8727616" cy="4353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D8EE4-8B32-C035-8133-85053E025466}"/>
              </a:ext>
            </a:extLst>
          </p:cNvPr>
          <p:cNvSpPr txBox="1"/>
          <p:nvPr/>
        </p:nvSpPr>
        <p:spPr>
          <a:xfrm>
            <a:off x="962026" y="711804"/>
            <a:ext cx="1018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10D0F8-A2E6-39BA-504B-44B6CA9A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2556920"/>
            <a:ext cx="3826911" cy="38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La 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" name="Freccia a gallone 20">
            <a:extLst>
              <a:ext uri="{FF2B5EF4-FFF2-40B4-BE49-F238E27FC236}">
                <a16:creationId xmlns:a16="http://schemas.microsoft.com/office/drawing/2014/main" id="{ECB20403-801B-93FD-FA1E-355E7260FF1B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3CA4EC3-4E18-68EF-64F9-51861B2C46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00DBAA-EE77-3B72-04AE-972B120CD990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0" name="Freccia a pentagono 24">
            <a:extLst>
              <a:ext uri="{FF2B5EF4-FFF2-40B4-BE49-F238E27FC236}">
                <a16:creationId xmlns:a16="http://schemas.microsoft.com/office/drawing/2014/main" id="{DBDB349D-155C-970C-13A8-01E6707DD861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CFAB69F-B8C7-D1CF-EA9C-6676BEDF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379A74-8ED7-6078-4C3D-405CC1E57AEC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25" name="Freccia a gallone 38">
            <a:extLst>
              <a:ext uri="{FF2B5EF4-FFF2-40B4-BE49-F238E27FC236}">
                <a16:creationId xmlns:a16="http://schemas.microsoft.com/office/drawing/2014/main" id="{9EF16B0B-F2E1-DD38-A30B-09A00E368C75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8F6D3A-7099-CBF9-57B5-CCA7D35757F2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28" name="Freccia a gallone 40">
            <a:extLst>
              <a:ext uri="{FF2B5EF4-FFF2-40B4-BE49-F238E27FC236}">
                <a16:creationId xmlns:a16="http://schemas.microsoft.com/office/drawing/2014/main" id="{8BF9EED8-A036-E7D7-3940-94275281D36F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597E49-4873-E82F-EE58-68BD2780210D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DDE70D-A963-AC54-6AB7-2FF3E5A55F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A15402-E6D5-34C1-0B71-5DE38DA31D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2" name="Freccia a pentagono 28">
            <a:extLst>
              <a:ext uri="{FF2B5EF4-FFF2-40B4-BE49-F238E27FC236}">
                <a16:creationId xmlns:a16="http://schemas.microsoft.com/office/drawing/2014/main" id="{B97D616A-C887-0B66-99B3-B8AF70E1CDD6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8987DD-E3AF-FC01-2D49-1DA30430449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FB7547A-0B03-95AB-EA54-CE57CE827BF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5" name="Freccia a pentagono 32">
            <a:extLst>
              <a:ext uri="{FF2B5EF4-FFF2-40B4-BE49-F238E27FC236}">
                <a16:creationId xmlns:a16="http://schemas.microsoft.com/office/drawing/2014/main" id="{E25373B6-6EBA-8A90-C22F-D31023AEFCF9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C272E6-F0F3-C305-D888-E84B1C5ECD09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BF8F484-F534-CC27-1A47-E17780EB653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  <p:pic>
        <p:nvPicPr>
          <p:cNvPr id="3" name="Elemento grafico 25">
            <a:extLst>
              <a:ext uri="{FF2B5EF4-FFF2-40B4-BE49-F238E27FC236}">
                <a16:creationId xmlns:a16="http://schemas.microsoft.com/office/drawing/2014/main" id="{EEA02767-916F-EFE6-3AF7-59978D9BC0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135" y="5625704"/>
            <a:ext cx="906330" cy="10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84 -0.00116 L 1.45833E-6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72 -0.00093 L -4.58333E-6 1.48148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 0.00023 L -0.004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67 0.00069 L -2.70833E-6 7.40741E-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68 0.00092 L -3.54167E-6 2.22222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00047 L -8.33333E-7 2.22222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1.48148E-6 L -8.33333E-7 1.48148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 0.00208 L -3.54167E-6 0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1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93 -0.00093 L 1.04167E-6 -7.40741E-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/>
      <p:bldP spid="19" grpId="1"/>
      <p:bldP spid="25" grpId="0" animBg="1"/>
      <p:bldP spid="25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8A0B-60A5-01D1-B036-2543396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79" y="2521060"/>
            <a:ext cx="8702589" cy="350055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27B39E-4832-C4F4-B3C1-415D602A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04F7A3-381E-1ACF-F9A4-5BF9CB8E80BA}"/>
              </a:ext>
            </a:extLst>
          </p:cNvPr>
          <p:cNvSpPr txBox="1"/>
          <p:nvPr/>
        </p:nvSpPr>
        <p:spPr>
          <a:xfrm>
            <a:off x="346914" y="346824"/>
            <a:ext cx="6187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Valutazione del Mercato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09008-7CE2-D3A2-643C-296B9821A472}"/>
              </a:ext>
            </a:extLst>
          </p:cNvPr>
          <p:cNvSpPr txBox="1"/>
          <p:nvPr/>
        </p:nvSpPr>
        <p:spPr>
          <a:xfrm>
            <a:off x="2007217" y="1796632"/>
            <a:ext cx="85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Smart Packaging market size, 2021 to 2030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7F9910-0461-2A6F-2B3B-5012BEEACFDF}"/>
              </a:ext>
            </a:extLst>
          </p:cNvPr>
          <p:cNvSpPr txBox="1"/>
          <p:nvPr/>
        </p:nvSpPr>
        <p:spPr>
          <a:xfrm>
            <a:off x="1460580" y="548634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A505E9-7FF9-CA84-A3AA-088BE3D904D2}"/>
              </a:ext>
            </a:extLst>
          </p:cNvPr>
          <p:cNvSpPr txBox="1"/>
          <p:nvPr/>
        </p:nvSpPr>
        <p:spPr>
          <a:xfrm>
            <a:off x="5155578" y="2245749"/>
            <a:ext cx="2245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(USD </a:t>
            </a:r>
            <a:r>
              <a:rPr lang="it-IT" sz="2200" dirty="0" err="1">
                <a:solidFill>
                  <a:srgbClr val="434343"/>
                </a:solidFill>
                <a:latin typeface="Josefin Sans" pitchFamily="2" charset="77"/>
              </a:rPr>
              <a:t>Billion</a:t>
            </a:r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691177-6936-075E-543A-89470AAA3F62}"/>
              </a:ext>
            </a:extLst>
          </p:cNvPr>
          <p:cNvSpPr txBox="1"/>
          <p:nvPr/>
        </p:nvSpPr>
        <p:spPr>
          <a:xfrm>
            <a:off x="1460579" y="474502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20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A238FE-A20E-6C70-E375-91A70AF48BB4}"/>
              </a:ext>
            </a:extLst>
          </p:cNvPr>
          <p:cNvSpPr txBox="1"/>
          <p:nvPr/>
        </p:nvSpPr>
        <p:spPr>
          <a:xfrm>
            <a:off x="1460579" y="400370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40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1B85E2-474B-67E1-383D-CD24E04B1A4A}"/>
              </a:ext>
            </a:extLst>
          </p:cNvPr>
          <p:cNvSpPr txBox="1"/>
          <p:nvPr/>
        </p:nvSpPr>
        <p:spPr>
          <a:xfrm>
            <a:off x="1460578" y="326238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60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92071D-44EB-7FE8-0732-E439DE90232F}"/>
              </a:ext>
            </a:extLst>
          </p:cNvPr>
          <p:cNvSpPr txBox="1"/>
          <p:nvPr/>
        </p:nvSpPr>
        <p:spPr>
          <a:xfrm>
            <a:off x="1460577" y="252106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80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0B12E-DD24-6BDC-B287-B5290B451F7A}"/>
              </a:ext>
            </a:extLst>
          </p:cNvPr>
          <p:cNvGrpSpPr/>
          <p:nvPr/>
        </p:nvGrpSpPr>
        <p:grpSpPr>
          <a:xfrm>
            <a:off x="2466000" y="3355340"/>
            <a:ext cx="7855200" cy="2356611"/>
            <a:chOff x="2466000" y="3355340"/>
            <a:chExt cx="7855200" cy="2356611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7C5C55B-2589-1C6B-45BF-BE107B39422A}"/>
                </a:ext>
              </a:extLst>
            </p:cNvPr>
            <p:cNvSpPr/>
            <p:nvPr/>
          </p:nvSpPr>
          <p:spPr>
            <a:xfrm>
              <a:off x="2466000" y="4253864"/>
              <a:ext cx="529200" cy="1458087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308E201-19C2-86DC-C033-4C8246A9A505}"/>
                </a:ext>
              </a:extLst>
            </p:cNvPr>
            <p:cNvSpPr/>
            <p:nvPr/>
          </p:nvSpPr>
          <p:spPr>
            <a:xfrm>
              <a:off x="3281340" y="4168140"/>
              <a:ext cx="529200" cy="1543811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3E19D01-478F-75F4-7252-4D8441464B76}"/>
                </a:ext>
              </a:extLst>
            </p:cNvPr>
            <p:cNvSpPr/>
            <p:nvPr/>
          </p:nvSpPr>
          <p:spPr>
            <a:xfrm>
              <a:off x="4096680" y="4101465"/>
              <a:ext cx="529200" cy="1610485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BA06ECA-0B6B-9317-16B3-7943E1161C9C}"/>
                </a:ext>
              </a:extLst>
            </p:cNvPr>
            <p:cNvSpPr/>
            <p:nvPr/>
          </p:nvSpPr>
          <p:spPr>
            <a:xfrm>
              <a:off x="4912020" y="3973831"/>
              <a:ext cx="529200" cy="173812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15A13A49-6026-937E-4F45-D5701DAF68A8}"/>
                </a:ext>
              </a:extLst>
            </p:cNvPr>
            <p:cNvSpPr/>
            <p:nvPr/>
          </p:nvSpPr>
          <p:spPr>
            <a:xfrm>
              <a:off x="5727360" y="3905251"/>
              <a:ext cx="529200" cy="180670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4A78028-9FCA-F329-5662-76B727295AA4}"/>
                </a:ext>
              </a:extLst>
            </p:cNvPr>
            <p:cNvSpPr/>
            <p:nvPr/>
          </p:nvSpPr>
          <p:spPr>
            <a:xfrm>
              <a:off x="6534000" y="3804920"/>
              <a:ext cx="529200" cy="19070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007DA33-04EB-0BD6-899A-A354564F9821}"/>
                </a:ext>
              </a:extLst>
            </p:cNvPr>
            <p:cNvSpPr/>
            <p:nvPr/>
          </p:nvSpPr>
          <p:spPr>
            <a:xfrm>
              <a:off x="7344000" y="3690620"/>
              <a:ext cx="529200" cy="20213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968E2B0-2871-D0A5-7703-43BA37D9AD51}"/>
                </a:ext>
              </a:extLst>
            </p:cNvPr>
            <p:cNvSpPr/>
            <p:nvPr/>
          </p:nvSpPr>
          <p:spPr>
            <a:xfrm>
              <a:off x="8157600" y="3611880"/>
              <a:ext cx="529200" cy="210007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A48AACF-9619-1E29-572A-944D1E677884}"/>
                </a:ext>
              </a:extLst>
            </p:cNvPr>
            <p:cNvSpPr/>
            <p:nvPr/>
          </p:nvSpPr>
          <p:spPr>
            <a:xfrm>
              <a:off x="8977321" y="3462020"/>
              <a:ext cx="529200" cy="22499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2A57B07E-AA4E-39C2-8C8D-2F0D15C1F701}"/>
                </a:ext>
              </a:extLst>
            </p:cNvPr>
            <p:cNvSpPr/>
            <p:nvPr/>
          </p:nvSpPr>
          <p:spPr>
            <a:xfrm>
              <a:off x="9792000" y="3355340"/>
              <a:ext cx="529200" cy="235661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A05A9-3496-792E-958B-FF0E9F78EEE3}"/>
              </a:ext>
            </a:extLst>
          </p:cNvPr>
          <p:cNvCxnSpPr>
            <a:cxnSpLocks/>
          </p:cNvCxnSpPr>
          <p:nvPr/>
        </p:nvCxnSpPr>
        <p:spPr>
          <a:xfrm>
            <a:off x="2165985" y="5716800"/>
            <a:ext cx="8383068" cy="0"/>
          </a:xfrm>
          <a:prstGeom prst="line">
            <a:avLst/>
          </a:prstGeom>
          <a:ln w="190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4344E454-7C9A-AA26-A67C-E81592C0D573}"/>
              </a:ext>
            </a:extLst>
          </p:cNvPr>
          <p:cNvSpPr/>
          <p:nvPr/>
        </p:nvSpPr>
        <p:spPr>
          <a:xfrm rot="10404833">
            <a:off x="977978" y="3415991"/>
            <a:ext cx="10236043" cy="470261"/>
          </a:xfrm>
          <a:prstGeom prst="arc">
            <a:avLst>
              <a:gd name="adj1" fmla="val 10884790"/>
              <a:gd name="adj2" fmla="val 21468305"/>
            </a:avLst>
          </a:prstGeom>
          <a:ln w="571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FF88672-54E0-9087-5E63-215926B73403}"/>
              </a:ext>
            </a:extLst>
          </p:cNvPr>
          <p:cNvSpPr txBox="1"/>
          <p:nvPr/>
        </p:nvSpPr>
        <p:spPr>
          <a:xfrm>
            <a:off x="2466000" y="4303214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39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36A1C0D-12AB-CBB6-8D2D-6231B4949768}"/>
              </a:ext>
            </a:extLst>
          </p:cNvPr>
          <p:cNvSpPr txBox="1"/>
          <p:nvPr/>
        </p:nvSpPr>
        <p:spPr>
          <a:xfrm>
            <a:off x="9792000" y="3411825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63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pic>
        <p:nvPicPr>
          <p:cNvPr id="4" name="Elemento grafico 13">
            <a:extLst>
              <a:ext uri="{FF2B5EF4-FFF2-40B4-BE49-F238E27FC236}">
                <a16:creationId xmlns:a16="http://schemas.microsoft.com/office/drawing/2014/main" id="{663FFC5E-0B64-3F7D-E963-C55FC6763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40" y="5104218"/>
            <a:ext cx="906329" cy="15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835699" y="2232108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4451903" y="360544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6068107" y="5181366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Sostenibilità ambientale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" y="1851795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79" y="322832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84" y="4804237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903512" y="1718352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3451054" y="309321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5074878" y="4672306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7C0D7E7-D52E-8753-714E-91099E6E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8" grpId="0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2E0BA-4C5C-EEEF-BCE8-FCBBE30170D9}"/>
              </a:ext>
            </a:extLst>
          </p:cNvPr>
          <p:cNvSpPr/>
          <p:nvPr/>
        </p:nvSpPr>
        <p:spPr>
          <a:xfrm>
            <a:off x="6629155" y="2136839"/>
            <a:ext cx="5134595" cy="3927837"/>
          </a:xfrm>
          <a:prstGeom prst="rect">
            <a:avLst/>
          </a:prstGeom>
          <a:solidFill>
            <a:srgbClr val="FECC90">
              <a:alpha val="31765"/>
            </a:srgbClr>
          </a:solidFill>
          <a:ln w="19050">
            <a:solidFill>
              <a:srgbClr val="FECC9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066620" y="2136839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2906357" y="360619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3739174" y="5204437"/>
            <a:ext cx="324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Eco-friendly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0" y="1756526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33" y="322907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50" y="4827308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134433" y="1623083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1905508" y="309396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2745944" y="4695377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5C40FD8-1EA1-9D25-83E2-D44891F97624}"/>
              </a:ext>
            </a:extLst>
          </p:cNvPr>
          <p:cNvCxnSpPr>
            <a:cxnSpLocks/>
          </p:cNvCxnSpPr>
          <p:nvPr/>
        </p:nvCxnSpPr>
        <p:spPr>
          <a:xfrm>
            <a:off x="6698949" y="4310450"/>
            <a:ext cx="4473389" cy="0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D9BDE9-9466-4D8B-B291-E0D49E85CB66}"/>
              </a:ext>
            </a:extLst>
          </p:cNvPr>
          <p:cNvCxnSpPr>
            <a:cxnSpLocks/>
          </p:cNvCxnSpPr>
          <p:nvPr/>
        </p:nvCxnSpPr>
        <p:spPr>
          <a:xfrm flipV="1">
            <a:off x="8868408" y="2256506"/>
            <a:ext cx="0" cy="3729318"/>
          </a:xfrm>
          <a:prstGeom prst="straightConnector1">
            <a:avLst/>
          </a:prstGeom>
          <a:ln w="38100">
            <a:solidFill>
              <a:srgbClr val="C152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8FE897-00DB-313B-2F9F-6E837D1BED1D}"/>
              </a:ext>
            </a:extLst>
          </p:cNvPr>
          <p:cNvSpPr txBox="1"/>
          <p:nvPr/>
        </p:nvSpPr>
        <p:spPr>
          <a:xfrm>
            <a:off x="10511131" y="4341228"/>
            <a:ext cx="1322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Ecosostenibilità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8C5C91-007D-2C8B-B2EA-A67DECC0A717}"/>
              </a:ext>
            </a:extLst>
          </p:cNvPr>
          <p:cNvSpPr txBox="1"/>
          <p:nvPr/>
        </p:nvSpPr>
        <p:spPr>
          <a:xfrm>
            <a:off x="7743302" y="2102617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Tracciabilità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446EC0-FFC3-27D0-414E-F7DC3F9F4223}"/>
              </a:ext>
            </a:extLst>
          </p:cNvPr>
          <p:cNvSpPr txBox="1"/>
          <p:nvPr/>
        </p:nvSpPr>
        <p:spPr>
          <a:xfrm>
            <a:off x="8325562" y="3418775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Amazon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436DB-0158-42AE-1F7B-ADAD323AF35E}"/>
              </a:ext>
            </a:extLst>
          </p:cNvPr>
          <p:cNvSpPr txBox="1"/>
          <p:nvPr/>
        </p:nvSpPr>
        <p:spPr>
          <a:xfrm>
            <a:off x="6904288" y="431045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AliExpress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7D61E4-8DE3-C4CD-041E-16D79A93D18C}"/>
              </a:ext>
            </a:extLst>
          </p:cNvPr>
          <p:cNvSpPr txBox="1"/>
          <p:nvPr/>
        </p:nvSpPr>
        <p:spPr>
          <a:xfrm>
            <a:off x="10120405" y="304944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Moddy</a:t>
            </a:r>
          </a:p>
        </p:txBody>
      </p:sp>
      <p:pic>
        <p:nvPicPr>
          <p:cNvPr id="17" name="Elemento grafico 9">
            <a:extLst>
              <a:ext uri="{FF2B5EF4-FFF2-40B4-BE49-F238E27FC236}">
                <a16:creationId xmlns:a16="http://schemas.microsoft.com/office/drawing/2014/main" id="{22125C2F-5544-408C-AB22-1129A43AD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6" grpId="0"/>
      <p:bldP spid="38" grpId="0"/>
      <p:bldP spid="6" grpId="0" animBg="1"/>
      <p:bldP spid="7" grpId="0" animBg="1"/>
      <p:bldP spid="9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A8B8CFB-580F-033B-22B6-1C09521E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7769C-9CAE-36CB-6D8E-809AE43C489D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60B783E2-089E-F685-4B1F-8A731CC53CB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EA1530B5-0475-A720-74B1-9C41C38CA005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15FCE1A9-E85F-3473-2145-BDBC9E01B0E2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3585233D-25ED-1D3A-73FE-B1F9D058539D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58113FF1-AC32-5E52-7663-03ECA5483D1F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E8F03FF9-6A28-03C5-8B04-FAE288591167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67266665-323A-2C5B-305D-7F8FB1C202A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85ABC8D9-A398-E86A-EB86-517CA8114F6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5EFBC714-E092-755B-A670-4196FE22B0B8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902CB3D5-0D36-FDBD-29CB-CA6E3DCCF7D8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F3254116-9007-AB6C-CBA9-429EA7AA1957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F425190F-9C7F-6E79-C6F2-45B985664318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52C6C57-5B8C-46ED-97EC-83A03BF82005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7F99E21E-E021-B207-3336-A1916FEE04B1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A4E01F0D-E893-1C90-3586-257059D7D15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1650F6D2-4EF1-277F-6753-3DE123A156EC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21C81317-2A17-730A-83F7-9C452A18ED62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75BAF1BD-7060-0F28-6F32-6FBBC3F9AD11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91E37874-45F0-3450-7EEE-F70A9DCF4DE8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429C5956-C9C4-F8DF-0F4E-1C2645C0BF69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FBA54B7D-479F-9932-B4D2-2D9AF755FF5E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89CD4BA2-797F-9109-A4A8-043F1D358527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71044509-BD63-98DA-D24F-163637B351FA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0F58A767-D0C4-72B1-40B6-6680A01EB956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4D0F968-33ED-8C7D-E372-9EDF8739C95F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53DA3E81-5BDB-EAEC-E5C0-09746C53D1B7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F8005031-AFE9-A771-651A-C843D970FE10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CE2F05D0-3985-AA82-FBC4-F25A702637F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C4D0E022-CBE5-A168-73A3-B6E788B08924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0FF261E0-8780-23B2-9752-65CBCCB81667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4209D478-55BD-A36B-EBBE-597C76EFC50F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A6079415-328F-EBB0-5055-9B508DF27CEB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76541C9D-EE07-1943-61C6-21D91974E9FA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5EE313A5-2A1D-AFFA-956D-927418304319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863AC2FE-5268-73CA-72DF-197CD6802C2B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B475E431-2F4C-5837-8B3C-4EC59A0A08EE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5EFC3568-1638-38E3-6D19-3303F60C365F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D1AEBE74-F7D1-470C-7477-B065B4AB94B7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2D62097C-DAA2-3185-7189-D45DCA6004C5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9D1CE80D-A869-319C-19C4-870306AC44E6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13DBD6C7-BF9F-5015-8B76-18DCCFCD496E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4730E64F-DFA7-62E6-8FA1-A6F865EEB0E5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80FF8927-EE0B-B916-167C-52048F858A05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69B1486C-A419-4A9C-06B2-9F7E24ED4EEE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4065B14D-DE6D-1656-73E1-0CEA6B9C4232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EDDE4D34-9695-B91C-8273-16EF9345D231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B1751DF-49BE-E7E2-F468-D0EA35B3AD92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F9BF63D2-516C-C1F2-7700-D8FFD1531F85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403B826B-AEE3-986B-105D-91C1D937459A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34FB8613-A244-C0E2-F8F1-3D583F59E163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0BAF2BAA-E903-6555-0836-D15A0B757E63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E71B14DE-47E6-D95E-EA5A-499DA66DDDFB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E12B5924-FA24-167C-9F2B-149FE0080A65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F9A52193-D774-7C1D-4D91-6DAB60170C3C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E45BCFEE-9863-873D-135F-85306705D436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60CB98AD-E28A-3CDF-BA03-E61B05443431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6F828068-1152-D30C-34A6-DFA3BC7170B9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49260D35-AAE0-DDDF-6288-6B932A0C6F5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562EE6D7-3992-0F2B-5F3A-05BE36EE8065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AB9028B0-5A99-77F1-9F79-FE3442C13FC2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88947C95-578E-D175-1F33-CCC067CCB8FB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5B6A8832-98B1-6553-E179-E74D0A7CC985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03604469-61F1-2739-654B-33600B99E61A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163C7421-F770-FC2F-4EFB-2E4365FB599B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1DFA60D3-63A5-0285-2D2C-4359B8D796AB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0BB51FA5-B963-C90D-AC70-335CA51F2EA3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30C1898E-8A28-389A-1B31-1A11903443AE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B73E5CE6-636E-83BE-2AA1-42F63E8BDC66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77C4A168-2395-49A1-8EC5-F32A8C197CD6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9B34EEDE-6747-2950-3706-347ACF3D13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B03C6603-CF8A-20A1-8376-5424A355C7B7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30ACD672-0705-57BC-227E-9FD5624EA0E0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EE723078-7B51-FD93-ED3A-90A817A99ACE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E5A79492-2587-3F4F-34FE-33811BBEF976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3F71B88E-01CF-75A8-703F-D95F7D21146A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AFA7F8E2-3115-00E3-EE1D-4728B2E91127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3CD66D80-9EE6-00EF-E758-662721CBABDB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47BCD457-E34C-D25D-88FF-B6BE0F3448CC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C525D686-9A7E-FC35-EFD4-78AC293FC512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774B830A-6750-69D5-1968-B4CA6D4AB3AE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ED02C0D9-EFE1-F6AB-3305-A1C6446E25A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AFA6BE3F-B67B-39C7-F93D-FD0060F9834E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CC72F4B5-8A8E-F48C-AD97-CC1E9C6AA280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F00026B7-DFB1-AD02-D4A4-7E55213370D8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3D92B7EB-4289-A151-D39D-48583DA6E605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DAF61C47-A4AA-9584-F275-83D098CFAA7E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0F77B328-BCB2-38B2-8025-4508699BE8F3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6E1C6CA5-0263-898E-5FA1-486C5DD70F37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696F2EE5-B2B7-D10F-7288-0CADC377A00F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F426154A-ACA7-74F9-1E6E-59938781CAF7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6179A776-7CD9-1CFD-1138-0F7411C29AB1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52F1A6AA-A2BE-F429-177E-5E12581B9275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96122154-0DB0-541A-3E92-BA02F34487E9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90BF8EA-FFD8-F3A7-AC05-3BE134E257B6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E14D50C1-0EBA-FB19-48DB-9A85C11E63C3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429D4212-1E92-97CD-7F7A-EDCE41D92D1C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CE855874-FBB2-BBA7-2A12-6BBE0FA416E1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C505B757-6388-F033-E840-995E681086E4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64E58CD4-DFA6-A0A8-58CE-6FC1F91715E8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5FB64749-2655-CA12-5F74-767269EFD918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3E29A4C0-8449-EE4D-79F8-B26443C8F45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DEF8EEE-915C-E243-3659-B3A6183C5479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F6EBE6A9-8C6F-2278-9C6E-BBCE211E3AF8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4488980A-BED7-6E19-AF83-4ED70D4504F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0BBA1A8B-682F-D827-17F7-DF38B8652FD9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4B15DF99-9FDC-22A6-F2F1-8CCF997B90E5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F41E9920-0C4D-F60B-8BFB-816DA9B8D7DB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5D159D94-2D5E-CE07-F588-5FF6BB9F3A3F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1F1D891B-4C3D-19BD-4ECB-39967EAF23F9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65FC7166-AA1E-FD9B-5FE2-4F2F4B992BAD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FD9A2645-8996-BD77-DE9B-C71BDB8FFC37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5450ABAE-6ECA-62AD-65D2-A164C776E3D1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562C1EF6-32D0-F062-ABF3-357AD37C3000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3489FA5B-C087-FC26-E90F-FC8D948728E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A8B2A310-6614-EBA5-AFB0-15DFC1B69E55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38052A2A-D6BE-A785-2A36-336E656A4CC5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E4F8AA05-8117-E381-7E19-6F78BD93F560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F59F185F-DFA9-0669-FD80-C51D44B7A86B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48082A72-DF51-36CA-42FF-8204D12CD9AF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5F6A5284-9EB1-F0FD-F7C6-158E8CEC4149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F361D261-9A6C-864F-BDC3-C0ADB676E776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335FB97-784C-CFEC-F0CB-431BE6403029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95B90BE0-99B4-505C-E4D9-3E2E2D28DFD1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353A86C2-4EF7-36A1-0562-7008B170FB66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C17AD05A-6346-A37B-FD5B-48A5F96A45D4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7693CAE-A5F9-1756-F466-860EA246C612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9566BC0E-AF93-AB6C-9368-93CE552051F6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593A12F2-84A1-2F01-7A56-56DC225AF763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EA755B3A-4FE6-2899-4C91-1522C82BD0EA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2B3CD3F9-D9BB-3F3E-35DA-E4F34FCC32F6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975E68AE-25B0-D14C-9E2E-0746540114BB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FAE4EE71-B1C9-2DCC-86EB-FE1070FACA0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C8399213-6D11-490F-0416-8E836EE63B74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659A0725-66A2-9297-2196-43F3F9BC988B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7A72A81D-B1BD-5DBE-21CD-A0D91FCC76BD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661993DF-C630-82A6-C69D-ED2EDFB1540C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5A99C805-E2B9-6446-CC2E-F3ED6CC674FD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067A21C-CF6F-20A3-8686-5A596DC00AFF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A8B6FF69-BADE-D26B-9577-D6F97C7819B3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9670C4AA-DBF4-678E-707B-7BF65114496C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039DC6E0-D648-1B6C-2861-CAE64A916A4D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1DAAA2F4-6D35-B6E9-6D5A-5730CFA89791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0A993FF-666C-CC3A-D492-2FF5909652E7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95490081-C338-6BAC-803C-4D8553ECA7C5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CD48519B-4AE7-7CC4-5298-BAEB5F6D2845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C89CF976-ECE2-73A3-843C-AA3B9F2D338A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F60E493B-E1B6-E783-B714-D48CE9E9307C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B8076FC8-2778-EEC0-99C9-B9B5CB25BAF4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F0BBD35F-CED9-30C9-F8BB-E11989A49AB6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DCF56596-2CC6-2FEB-6DC9-2D6D1286D9FD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2D308228-14F5-6834-9D3D-C0475A1559CB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3B4BB0A9-003B-15EF-0494-258A1DDDFB72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26A6AAC7-E697-09D2-19E4-CEC604161D6F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A84B9564-F540-6F90-756E-F41C61F105B2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A2746800-B742-65A9-1968-D9EE02CCF848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E92564E3-901D-7396-A0E9-0B43F0FEFAF1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ADA2D0E3-370E-DF15-EAC5-29B417F5E470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B2EF2387-8870-61A9-D44A-1F6BCF78254D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4923ED6F-AB62-D452-B55B-14C865C77DFC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7788E0F5-537A-68AB-B155-496B97BD4A9B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132F2CC6-3F26-F0F6-19C4-0707CD2B0B13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22533CB5-0E39-4341-FD8D-FC91A556EE75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D29F7695-7B7D-8CBD-7273-BFFC7B3BB2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2DE843B2-66C3-BD58-3DB8-6497E869573C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7FFB3D34-7070-8E90-BAE3-EA14D5B0E406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64DF5F6C-FC0C-0AC7-277D-7A2181F30225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12F98BCA-F438-1FA4-2841-CC506719F6A0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7049F449-C28A-78C6-484A-BE4A74C994ED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0EB2D82C-56DF-B51B-EE03-C040D51C82D5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2C58805E-2863-666D-2261-DB48A7C02E89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0BAAF026-4EEC-1CD2-E74B-8A91FE6A0C06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727ACE58-A63D-C1F6-306C-D025F55F6E64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9D8AFD61-5308-1FF9-C937-8AE843CBA399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136A397E-83B8-2860-BBEE-3230E54F1826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8C79252C-2872-361E-9732-889B73BBFB0D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BA234B02-A856-96F0-2A96-97A662BA4BE2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FBADFA4E-7C4B-4BE1-3C78-C70947EA6C20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C35A241C-BB83-819C-B329-3CA1E23E0A64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093457B2-52DB-DDB2-C0D9-E5F8C5CC5C86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08DC6006-45AA-E53F-5FCE-FB7099664F6B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8F0F2495-ED75-44BC-0C4A-79DBE9F732C2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C25D56A1-09B4-C36F-97C0-8210D90E9906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BDF93C91-894F-F809-A21B-BC691F6B56DD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29AFF935-C784-9441-2039-83AA20F5AD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47D82AF5-7ED7-0EAE-3A19-5FE4AD93F9F9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B4768AE3-F1BF-A3AA-6417-410B1C10A67D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FE45D091-9902-7A91-4782-DD2E553D2177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7B2CEA99-47D3-8B66-0EE4-FFCC24C2A4D9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D6B5195E-B772-E33C-1323-3AA3EC7B0B51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AC5B5197-44A8-CC91-8251-6C9D71EAD58A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F7207FF6-FC94-39BE-DADB-E5789860EE16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BD4986A5-B697-8039-292D-A277226C2E46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AEF31CBF-ECE0-BDC2-CB86-C76DA665F234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869D9142-9CB0-DD0A-4247-54E4AADFF47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CA67D2BD-0D3F-D3BE-BEB3-857FFA481D6F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1E59D0FC-662D-A338-9A1D-7FD563FEE3AC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399FAB70-E185-7D75-A37D-2E4103BA2F34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E40ADEF7-5D31-6A12-F2E6-9AA442F97B40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A7B93593-235C-8689-CAD4-BAFB11E15B88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E7E26791-5E16-795D-110E-5B4EFD60A6AF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9FA96A4F-FA71-29E7-AB21-CC68B79B7CF0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5FA27C84-6023-7161-9228-410BDE7B7D85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401C8288-7FF6-81EA-6735-9B2F46D2767E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6461774D-94BB-FF75-3282-CD85DE3E962F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7B8B4739-0AD8-FF04-0E95-B3D7B82C727E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1E629E0C-9353-7ED3-3431-27B0A2FEFAFF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C559AA27-8F56-AE0E-C210-98CD27A9F2EA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C49FD5AC-777E-A1C3-95B2-715FC63828D6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AEF25D9F-F84C-DD6B-B32B-566417E59C44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DA9F98FB-8A2F-7601-F3F4-E3F8B45CCCC6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F3D7B598-C479-1A01-C16E-57219B1C0446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E7E703B0-4D1C-055E-41FF-1AE73AD5FCDD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CF428AC5-96D6-B3C3-6D60-C9AC9C3188DC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82915D93-E126-10CC-77F2-306600C80E21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C9380A5B-ED8F-0041-9318-2177B003AE6E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8FD86D09-5510-1E5F-45D2-D02DAE8155FA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91E287F-A84D-6E5B-5C87-C8D431E18089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B3063DF7-EBD6-FB93-8A08-19D287FD7DFA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5EAB861A-194C-1914-2A7A-0DA9BDA20C0B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CC1F27B0-873C-8ACA-CA3F-0AF33AB6E594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D00A513B-3FB5-AFB6-C7DC-A717E3714790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72830F9C-0747-C6AC-D79A-E9098459A82C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6F68E08-F527-3CAC-6C95-6C7603AD6747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6F89F94E-A504-5BD3-A170-97176A131BEA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6CF12D85-B86B-830E-5C54-BAA64052841F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7890736F-F238-3975-989C-D0D0E47076A0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A1808127-DF65-864A-AA1C-333FD669F021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0A118107-9B44-7CB0-9AB7-D6CDB7D2ABE3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63FDF942-FB00-C523-9E25-B01081406088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373A425D-C346-A665-2E2E-E6EFCD9ABBE4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43F568E8-B527-F287-13D0-677FB1B9EEA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8CEC1851-DF64-703A-6856-69A2CA6A8D1A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EDC5F236-DE60-535A-0D63-02180BBDA396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1A37F5B5-C92C-5CCD-FE07-60E02B217948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449E537E-52CE-E582-5B87-A9503168E40A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8BFBD0B0-626C-4F2C-471C-28806BF22923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429C3CC-277D-C068-7E46-F54C647907F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B6F58162-F78B-8D0B-A47C-CBC09324976A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0A68EC2B-C7BF-E4F8-02FB-CBC0B4CCDE2E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8F568B8B-3418-30CF-A3C8-1EA13B05428D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031B18F8-639C-21EB-2E35-C865B145D5D9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7B999484-FA87-250B-EB02-1ADD5E140515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6559F708-436C-CF17-6F38-59BE78DC13D9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A9C995DB-F1B6-2E3B-A5F0-E65F3C9E7550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35836360-AC6E-E1F7-1A38-AF4649DC7764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4B17C8D3-8349-6A97-0767-0045DAE83469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F5BCE657-C4D2-56CA-C690-056565F9C4E7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C5865FEF-C560-69AA-9315-7E84929AA41B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D5A00447-A262-1518-A0A5-667DF81A9613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B7C629A9-6504-A901-1848-3D1E77AFF3C8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82B6E29B-1C3A-E588-B50A-678CA52EBC36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72C98060-F16E-9E5D-C645-582E68317BBA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6FC7E98B-4002-B23F-6716-E739FE761700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B29A1592-6844-71D0-E692-F46B85291F41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7810CCE6-3923-CBDD-DBDB-1CBF42CC795C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C65CD56D-2544-C025-5D33-7B21E3A39F2C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D36CBEA3-C92E-0EFD-A371-264D041D7ABB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239D56BD-5E16-DB81-A4A1-854CED1EFF64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7C025098-E006-91D1-5724-C63C69AD2333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80D85B69-C586-BECF-FDF0-B9D59D487B73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647081EA-EBC4-465D-4051-EDCA5895BC2D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2DA45719-6D51-2219-7899-C768B73F6697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0D1DD4DD-27D5-5275-4C27-6A3C408A04AC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3E9CC926-9762-F3A1-2D78-D7779BB742F2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42E2393C-1CEB-0A24-539A-A32DAAB02577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3543AE57-F1FF-9807-5EA4-AA332956DE2E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824536A4-1DE3-71AA-A929-4467AFCB2BBD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B8BC7AAB-2F6B-374B-CC67-B0BCD3E5DF38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5C55C987-6985-2871-7B4D-87B36C9C2AA9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890FC8E1-DEF9-9FFF-F084-EB9A8A3919D5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7C34CAE7-B4EF-B4A3-C836-8C6CE5B57AC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BEB87D18-7E4F-18C2-6F90-2AC29C750CA3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80433AC2-F6C6-7478-1EC1-B3E67874148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1DA4A2E1-8C10-43DC-801B-73C0B1518EC2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F2A7C016-AF35-6385-5B96-27063D9E2570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F1440D1A-89FC-9B25-7A03-8E8442359856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BEB52AC8-5B6E-8342-82C9-0CF989D62949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7164AA06-0DE9-FA05-04A9-CE08E5570415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8B3B61FF-F6E2-1F31-531B-81E20C74FD77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54BA4072-AAFE-009D-5006-EB477087DE87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5160EAA1-041C-C2AB-6AA5-B37CFF8A16B9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59008CAB-2016-A0DB-0825-1E003CFD515B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516B1F80-8D67-36B6-1841-F4AC76615998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C80D6D7-0FAE-E243-77C0-548E6D139002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C8B98646-8A88-53A2-EB77-979C6185BEDF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668972A9-56C5-811C-2986-DF8F05831449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A85FB3EE-D1E2-EED5-DAD5-65B23368484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AB2DD806-8CAE-B0C8-2E8A-9AC6C123D1D4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718CB9F8-88A6-A489-E514-174B0FEE2F19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EA336289-D92C-B718-D3BF-2FDD5FB9EDC0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A418FAE9-E44E-5378-9891-50299BDBE217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6D6B9355-822E-11C1-F754-B0FE1AC3A821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F45B7143-B8FD-7BE5-7FFE-574BB66D88DE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34AFFEEF-B371-C493-DE54-DB26967A0C26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10D1D7C5-B86A-9AD3-806C-11F6E067B241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A9D0E897-284D-5665-8536-37F1D412B253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8F6F5E6A-51E9-DCEA-8191-5BB9FB0C466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3C1BB294-3C2D-9698-67C8-40B60D3F768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0713BDF2-B177-16FE-1302-4FB4BE30D3B1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DC6953D-2244-86D7-2645-C14B2CAFA161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EC154887-C284-62F3-E4CF-389F62B29DC4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3D8EFF00-5D23-02D2-D249-B47BB75EBDA4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733CC2F9-F8A1-9878-C9AD-D09E99991AAF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167B9B4B-F48C-70FF-675E-2EA1F83FB8DF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8E4D0CA7-F32B-12F3-670A-373F51F8AB8D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895476F8-93E0-B09F-4193-C17184EBD9CE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D40204CA-4205-C214-3016-F5E1DCA6D4F2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CDDCD2D5-A817-E37C-1C6D-CB9281576FBA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BA6F9CD5-D5C2-BA83-8458-C3D89CC4E20D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BC4AEFEC-57BC-4D0D-1A06-8B10A88EB379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8D4FB47D-D38C-C44C-CB46-6D0A0A358DE9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98CBA5DE-61FC-91B3-78B4-7099B4C49268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829B72AE-9AC3-F0CD-CD90-40D8902C7389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EF9E7164-D79C-3A61-3DC4-30EC87BFDAB3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F1D6B0AE-AF1B-4925-0FE9-2BB839BD4F61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F82DC183-324B-DFA9-6F67-FE40FDA147CD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C1D25A3E-39BD-B9A6-7EA9-83F954383D81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F1D3BCFE-2BE2-84AA-AD97-1CD6F167680A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A3ABA779-7AEA-95A8-0A33-780C8AB478E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9CDE7B40-B36F-8C66-6FC7-DEF1B5304BD5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B61EBF2E-7A4F-2D29-CEA0-8290DB15185D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D6CA8B8A-B514-CADA-7F30-EDD90647F692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0AB85E82-E512-7488-308A-9C926847CACA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30E194CD-2D09-2B4C-0732-A2A684F0AA2C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DA74040B-F2B5-D296-654B-BE2A67B1C8C6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FD745B68-9FCF-F314-6BEF-879FB6A88F95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FBC2B2EC-07EA-AAC0-02A5-DD688D801D9E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ED6AAF21-B80C-4370-2D46-5A75F7705D8B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4DE82516-9F30-67F8-0B85-1DA4BD3B45AB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CE33C640-13E3-DE49-4F1F-E67218D8012B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BBC08920-FAFC-CFD2-5519-DD42F43A8C71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D9BD664E-BE76-812F-A3D0-F0FC1F8AC0AC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08EDCAFD-3EF5-DC00-C61A-64366688DE7D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37984ECE-FD08-8FF9-19F3-26940BB9FBEE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D36CAE6B-4DB9-1837-AF8E-8A1D558FA8B2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474AE71F-307E-53BB-42AB-C4A845D06091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8EAEA2CB-ED65-BBF9-4818-CA94EF4FED00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5E46C6AB-A7A4-792B-B61A-667B74D593E9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088754A-27AF-5C19-B61E-ED05ACE0C284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394DCB39-151B-2866-5272-807C872519E4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B2DC1417-CF3A-F76A-34C6-2DD7326EA0FE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A90F18E0-C9C8-D1B5-2623-BA8F72ADFF39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F53174BF-1497-D787-C3DB-284FAEF56D4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3155942E-24F9-DE21-30C7-9AA86E0D80C0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EE68917D-C29D-3C29-6E90-1A6E34A7873D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FA680701-DB5E-86FB-6BB2-CAD206519004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14FC7367-1B52-8B9D-0299-8421AB0C92AE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2F48E81C-0AB8-9C23-63F7-D8357BD34ABF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8E3E8B89-EF14-5BAD-AB47-91FA264AD83B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97102CF9-B3D4-C652-93AC-BE6665B36B5F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078FBFA5-49D6-2674-3840-D61ED212CF29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04423761-62CB-FF05-5B6E-11BAD05FD83F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5EEF7EB9-3F87-AF4B-E5FD-BDDEB5094DB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39FBEB8C-5551-6FA9-1CA6-59E7B6C94550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D71458E9-0EDD-9731-94ED-E0DFF18EA147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AD3FB8A7-A614-4542-233B-5FAFADEDC15C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ACD08F0-76DC-D401-0B22-7A85191C4E6E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3E9746DC-F89D-9AB4-456D-DFFD9FED5309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960B123C-C056-CE01-4630-3EFE3F98CC36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E22A4D26-FC3A-919A-7351-25D732231594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D0FAF2A-CF81-2B4B-7C6A-69BEB1C85BA7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97E7D91B-9B27-8201-D7EE-76DB44E0BD2B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0" name="Google Shape;2095;p54">
            <a:extLst>
              <a:ext uri="{FF2B5EF4-FFF2-40B4-BE49-F238E27FC236}">
                <a16:creationId xmlns:a16="http://schemas.microsoft.com/office/drawing/2014/main" id="{058D0696-2ECD-86E1-1010-B4D6A80335E9}"/>
              </a:ext>
            </a:extLst>
          </p:cNvPr>
          <p:cNvCxnSpPr>
            <a:cxnSpLocks/>
            <a:stCxn id="368" idx="3"/>
            <a:endCxn id="1038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" name="Google Shape;2096;p54">
            <a:extLst>
              <a:ext uri="{FF2B5EF4-FFF2-40B4-BE49-F238E27FC236}">
                <a16:creationId xmlns:a16="http://schemas.microsoft.com/office/drawing/2014/main" id="{CBF9EE15-2A6F-4930-DBC8-4E4FCF46FC00}"/>
              </a:ext>
            </a:extLst>
          </p:cNvPr>
          <p:cNvCxnSpPr>
            <a:cxnSpLocks/>
            <a:stCxn id="369" idx="3"/>
            <a:endCxn id="1334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2" name="Google Shape;2097;p54">
            <a:extLst>
              <a:ext uri="{FF2B5EF4-FFF2-40B4-BE49-F238E27FC236}">
                <a16:creationId xmlns:a16="http://schemas.microsoft.com/office/drawing/2014/main" id="{49E22F89-E09A-5E95-9E4F-A2B41D3C9700}"/>
              </a:ext>
            </a:extLst>
          </p:cNvPr>
          <p:cNvCxnSpPr>
            <a:cxnSpLocks/>
            <a:stCxn id="1332" idx="3"/>
            <a:endCxn id="367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4" name="Google Shape;2100;p54">
            <a:extLst>
              <a:ext uri="{FF2B5EF4-FFF2-40B4-BE49-F238E27FC236}">
                <a16:creationId xmlns:a16="http://schemas.microsoft.com/office/drawing/2014/main" id="{F6342B9D-2A1E-C8B2-E59B-ACB123AB9A01}"/>
              </a:ext>
            </a:extLst>
          </p:cNvPr>
          <p:cNvCxnSpPr>
            <a:cxnSpLocks/>
            <a:stCxn id="1336" idx="3"/>
            <a:endCxn id="373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3F4AA0C-EB12-3A90-8FC1-45C8ABC6EEF1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69" name="Google Shape;2094;p54">
              <a:extLst>
                <a:ext uri="{FF2B5EF4-FFF2-40B4-BE49-F238E27FC236}">
                  <a16:creationId xmlns:a16="http://schemas.microsoft.com/office/drawing/2014/main" id="{E41D0E67-777E-62CB-CDA0-EBA3983B8312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28" name="Picture 4" descr="logo-emergency - La corsa di Miguel">
              <a:extLst>
                <a:ext uri="{FF2B5EF4-FFF2-40B4-BE49-F238E27FC236}">
                  <a16:creationId xmlns:a16="http://schemas.microsoft.com/office/drawing/2014/main" id="{7338BCE7-FB17-4EA1-E48B-94F2576E5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53E89D-C9BB-3AEC-4440-29628531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8994B30-DD4E-D2BE-5B9D-3A462DFECEEC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68" name="Google Shape;2092;p54">
              <a:extLst>
                <a:ext uri="{FF2B5EF4-FFF2-40B4-BE49-F238E27FC236}">
                  <a16:creationId xmlns:a16="http://schemas.microsoft.com/office/drawing/2014/main" id="{1B7B6B6E-CBB4-D1DB-D25B-5869380487EE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A69D0A4-C839-53C8-A951-9AB63C2D9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ave-the-children-logo – Dares">
              <a:extLst>
                <a:ext uri="{FF2B5EF4-FFF2-40B4-BE49-F238E27FC236}">
                  <a16:creationId xmlns:a16="http://schemas.microsoft.com/office/drawing/2014/main" id="{65738012-8A2D-1002-431E-1EA6299C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FC63076B-8278-FBD8-F7D7-9A9D4ED64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C789B3-D6A6-6B9F-E4D1-5FC8B41C1224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DD66EF4F-B44E-8BF2-F595-C3CD3F32862B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4" name="Rectangle 1333">
            <a:extLst>
              <a:ext uri="{FF2B5EF4-FFF2-40B4-BE49-F238E27FC236}">
                <a16:creationId xmlns:a16="http://schemas.microsoft.com/office/drawing/2014/main" id="{A24E4886-902E-FA83-41CE-5DEAF3DBB0B9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6" name="Rectangle 1335">
            <a:extLst>
              <a:ext uri="{FF2B5EF4-FFF2-40B4-BE49-F238E27FC236}">
                <a16:creationId xmlns:a16="http://schemas.microsoft.com/office/drawing/2014/main" id="{838F19DC-F743-AB2B-0E3C-D4C84391EBB4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4CB0A173-6E48-E20D-C51C-AC5D77348276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67" name="Google Shape;2090;p54">
              <a:extLst>
                <a:ext uri="{FF2B5EF4-FFF2-40B4-BE49-F238E27FC236}">
                  <a16:creationId xmlns:a16="http://schemas.microsoft.com/office/drawing/2014/main" id="{026A7636-B726-FA7B-DBDD-B40BCBA6D636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0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B3CEC824-F94D-C476-EB18-B5D54640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1356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5B74DF-B986-EF92-E88D-283C72A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1A4664C4-EC7B-D896-42AA-1B141F264632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73" name="Google Shape;2099;p54">
              <a:extLst>
                <a:ext uri="{FF2B5EF4-FFF2-40B4-BE49-F238E27FC236}">
                  <a16:creationId xmlns:a16="http://schemas.microsoft.com/office/drawing/2014/main" id="{A5579DBA-5249-8311-7BF1-056663DA1FA7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9" name="Graphic 1358">
              <a:extLst>
                <a:ext uri="{FF2B5EF4-FFF2-40B4-BE49-F238E27FC236}">
                  <a16:creationId xmlns:a16="http://schemas.microsoft.com/office/drawing/2014/main" id="{2B0EBB69-873B-5E44-FD69-2CDD6456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136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CE767BD4-675B-DFD1-B36F-E22921D1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  <p:pic>
        <p:nvPicPr>
          <p:cNvPr id="1344" name="Elemento grafico 1">
            <a:extLst>
              <a:ext uri="{FF2B5EF4-FFF2-40B4-BE49-F238E27FC236}">
                <a16:creationId xmlns:a16="http://schemas.microsoft.com/office/drawing/2014/main" id="{A69B2DCA-22AA-EA7B-CA22-D1FEF153AD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5F020D-2EC7-77A3-4292-98B2054C82F6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Business Model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6F8F1E-418A-242C-9BE1-A6712D62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839" y="1971421"/>
            <a:ext cx="2348322" cy="29151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Google Shape;2095;p54">
            <a:extLst>
              <a:ext uri="{FF2B5EF4-FFF2-40B4-BE49-F238E27FC236}">
                <a16:creationId xmlns:a16="http://schemas.microsoft.com/office/drawing/2014/main" id="{27FDD5FE-F512-26F3-0702-B2601A0622E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08326" y="1971421"/>
            <a:ext cx="1037441" cy="8117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380F3B-CD89-16B4-37F3-05D829908150}"/>
              </a:ext>
            </a:extLst>
          </p:cNvPr>
          <p:cNvSpPr txBox="1"/>
          <p:nvPr/>
        </p:nvSpPr>
        <p:spPr>
          <a:xfrm>
            <a:off x="2256016" y="1771366"/>
            <a:ext cx="195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Vendita moduli</a:t>
            </a:r>
          </a:p>
        </p:txBody>
      </p:sp>
      <p:cxnSp>
        <p:nvCxnSpPr>
          <p:cNvPr id="18" name="Google Shape;2095;p54">
            <a:extLst>
              <a:ext uri="{FF2B5EF4-FFF2-40B4-BE49-F238E27FC236}">
                <a16:creationId xmlns:a16="http://schemas.microsoft.com/office/drawing/2014/main" id="{A5144A87-5B4D-1586-43AC-B031A8E0886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70500" y="3590497"/>
            <a:ext cx="1037841" cy="2738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DF05FF-BF9D-DD3C-81BB-F0796F36AA1B}"/>
              </a:ext>
            </a:extLst>
          </p:cNvPr>
          <p:cNvSpPr txBox="1"/>
          <p:nvPr/>
        </p:nvSpPr>
        <p:spPr>
          <a:xfrm>
            <a:off x="1622179" y="3390442"/>
            <a:ext cx="234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Design modulare</a:t>
            </a:r>
          </a:p>
        </p:txBody>
      </p:sp>
      <p:cxnSp>
        <p:nvCxnSpPr>
          <p:cNvPr id="21" name="Google Shape;2095;p54">
            <a:extLst>
              <a:ext uri="{FF2B5EF4-FFF2-40B4-BE49-F238E27FC236}">
                <a16:creationId xmlns:a16="http://schemas.microsoft.com/office/drawing/2014/main" id="{BDB9E4C3-6BDC-9F8C-63B7-39934497605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2618" y="1963333"/>
            <a:ext cx="968612" cy="7548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" name="Google Shape;2095;p54">
            <a:extLst>
              <a:ext uri="{FF2B5EF4-FFF2-40B4-BE49-F238E27FC236}">
                <a16:creationId xmlns:a16="http://schemas.microsoft.com/office/drawing/2014/main" id="{8DF015CC-3A45-F715-511A-C794463007A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83663" y="3533870"/>
            <a:ext cx="1037837" cy="265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1492E0B-9289-685A-44B6-6F87AC7F58AD}"/>
              </a:ext>
            </a:extLst>
          </p:cNvPr>
          <p:cNvSpPr txBox="1"/>
          <p:nvPr/>
        </p:nvSpPr>
        <p:spPr>
          <a:xfrm>
            <a:off x="8221499" y="3445113"/>
            <a:ext cx="168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Assistenza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post vendita</a:t>
            </a:r>
          </a:p>
        </p:txBody>
      </p:sp>
      <p:cxnSp>
        <p:nvCxnSpPr>
          <p:cNvPr id="28" name="Google Shape;2095;p54">
            <a:extLst>
              <a:ext uri="{FF2B5EF4-FFF2-40B4-BE49-F238E27FC236}">
                <a16:creationId xmlns:a16="http://schemas.microsoft.com/office/drawing/2014/main" id="{D4A53BDE-1F2E-CB3A-41A8-EA7B5A1E596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6330431" y="4614771"/>
            <a:ext cx="853232" cy="5539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59DD5D-A3A6-04E7-7D08-76B600357770}"/>
              </a:ext>
            </a:extLst>
          </p:cNvPr>
          <p:cNvSpPr txBox="1"/>
          <p:nvPr/>
        </p:nvSpPr>
        <p:spPr>
          <a:xfrm>
            <a:off x="7183663" y="4968714"/>
            <a:ext cx="144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Sito web</a:t>
            </a:r>
          </a:p>
        </p:txBody>
      </p:sp>
      <p:cxnSp>
        <p:nvCxnSpPr>
          <p:cNvPr id="2" name="Google Shape;2095;p54">
            <a:extLst>
              <a:ext uri="{FF2B5EF4-FFF2-40B4-BE49-F238E27FC236}">
                <a16:creationId xmlns:a16="http://schemas.microsoft.com/office/drawing/2014/main" id="{3C056914-A26C-8304-F158-B4BDE20EC4F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118949" y="4552945"/>
            <a:ext cx="853231" cy="615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707C6-5831-9D1A-5D03-B8031B358290}"/>
              </a:ext>
            </a:extLst>
          </p:cNvPr>
          <p:cNvSpPr txBox="1"/>
          <p:nvPr/>
        </p:nvSpPr>
        <p:spPr>
          <a:xfrm>
            <a:off x="3110983" y="4660937"/>
            <a:ext cx="200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Partnership con Amazon e Smurfit Kappa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696F4-4E75-8099-C290-39A7CE252E14}"/>
              </a:ext>
            </a:extLst>
          </p:cNvPr>
          <p:cNvSpPr txBox="1"/>
          <p:nvPr/>
        </p:nvSpPr>
        <p:spPr>
          <a:xfrm>
            <a:off x="7831230" y="17786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Applicazione</a:t>
            </a:r>
          </a:p>
        </p:txBody>
      </p:sp>
      <p:pic>
        <p:nvPicPr>
          <p:cNvPr id="5" name="Elemento grafico 3">
            <a:extLst>
              <a:ext uri="{FF2B5EF4-FFF2-40B4-BE49-F238E27FC236}">
                <a16:creationId xmlns:a16="http://schemas.microsoft.com/office/drawing/2014/main" id="{C133CA54-0703-945B-A449-05653D63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7" grpId="0"/>
      <p:bldP spid="30" grpId="0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1DAA51D-D7F8-417D-CE82-9A44B4045FA3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EA6B453-FAC8-5F5F-B090-EA2B26EDE5ED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365252-1688-0D80-D2F2-6268D647A2BE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9D073C-F3F6-87A9-A6E2-4F9C5CCC561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B0DA9A-06DB-AEBD-7648-4B6922B47E8A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47FDA7-261E-02F4-EA48-21306DF4241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 amt="6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3238811-31CB-E5AE-A7AB-F12D2770868B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F86F8C6C-F9F7-14DF-62B7-BEDDA690946F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320B49E-6CD0-E220-78D0-7B8F60D1DBFA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BA7BE13-2703-71DC-E919-86CADEB106E6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811BDB-2D00-98F9-7AD4-8D55E70B4EC2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8B582E-75C4-30FE-DCD5-89C1A725783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7709FFA1-D47B-8228-BD03-B568CAAD561F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3192EAD-982B-91AF-DC6D-183555E04DAA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94008ACC-D53F-D918-2E32-DBBCD3A2F1AB}"/>
              </a:ext>
            </a:extLst>
          </p:cNvPr>
          <p:cNvSpPr txBox="1">
            <a:spLocks/>
          </p:cNvSpPr>
          <p:nvPr/>
        </p:nvSpPr>
        <p:spPr>
          <a:xfrm>
            <a:off x="7582536" y="533275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modulare</a:t>
            </a:r>
          </a:p>
        </p:txBody>
      </p:sp>
      <p:pic>
        <p:nvPicPr>
          <p:cNvPr id="8" name="Elemento grafico 2">
            <a:extLst>
              <a:ext uri="{FF2B5EF4-FFF2-40B4-BE49-F238E27FC236}">
                <a16:creationId xmlns:a16="http://schemas.microsoft.com/office/drawing/2014/main" id="{AB9A8775-C28A-B385-4BA0-459FA2D33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518" y="5194768"/>
            <a:ext cx="897000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7361 L -2.08333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6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7 0.00023 L 0 1.11111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7269 L -3.33333E-6 2.96296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14 0.00162 L -1.45833E-6 -3.7037E-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  <p:bldP spid="7" grpId="0" animBg="1"/>
      <p:bldP spid="7" grpId="1" animBg="1"/>
      <p:bldP spid="6" grpId="0" animBg="1"/>
      <p:bldP spid="6" grpId="1" animBg="1"/>
      <p:bldP spid="9" grpId="0"/>
      <p:bldP spid="10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357</Words>
  <Application>Microsoft Office PowerPoint</Application>
  <PresentationFormat>Widescreen</PresentationFormat>
  <Paragraphs>92</Paragraphs>
  <Slides>16</Slides>
  <Notes>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Josefin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90</cp:revision>
  <dcterms:created xsi:type="dcterms:W3CDTF">2022-12-09T23:18:45Z</dcterms:created>
  <dcterms:modified xsi:type="dcterms:W3CDTF">2022-12-28T03:24:44Z</dcterms:modified>
</cp:coreProperties>
</file>